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8230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082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7996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622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9106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791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3369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4844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170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597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016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225CE-6657-4D77-BC26-7E44AC726F94}" type="datetimeFigureOut">
              <a:rPr lang="sk-SK" smtClean="0"/>
              <a:t>26. 12. 2016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A20C5-3154-440B-8B76-7E4A6C1079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393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andy\veda\seminar-robotika.sk\201701-cvic3\robotika3\test-resources\textures\detail_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0" y="62936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074120" y="616272"/>
            <a:ext cx="81597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685504" y="630560"/>
            <a:ext cx="81597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611560" y="2137792"/>
            <a:ext cx="2590352" cy="139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10" name="Skupina 9"/>
          <p:cNvGrpSpPr/>
          <p:nvPr/>
        </p:nvGrpSpPr>
        <p:grpSpPr>
          <a:xfrm>
            <a:off x="613496" y="1844824"/>
            <a:ext cx="2590352" cy="144016"/>
            <a:chOff x="611560" y="2924944"/>
            <a:chExt cx="1901292" cy="72008"/>
          </a:xfrm>
        </p:grpSpPr>
        <p:sp>
          <p:nvSpPr>
            <p:cNvPr id="9" name="Ovál 8"/>
            <p:cNvSpPr/>
            <p:nvPr/>
          </p:nvSpPr>
          <p:spPr>
            <a:xfrm>
              <a:off x="611560" y="2927412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vál 10"/>
            <p:cNvSpPr/>
            <p:nvPr/>
          </p:nvSpPr>
          <p:spPr>
            <a:xfrm>
              <a:off x="7639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vál 12"/>
            <p:cNvSpPr/>
            <p:nvPr/>
          </p:nvSpPr>
          <p:spPr>
            <a:xfrm>
              <a:off x="9163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vál 13"/>
            <p:cNvSpPr/>
            <p:nvPr/>
          </p:nvSpPr>
          <p:spPr>
            <a:xfrm>
              <a:off x="10687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vál 14"/>
            <p:cNvSpPr/>
            <p:nvPr/>
          </p:nvSpPr>
          <p:spPr>
            <a:xfrm>
              <a:off x="12211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vál 15"/>
            <p:cNvSpPr/>
            <p:nvPr/>
          </p:nvSpPr>
          <p:spPr>
            <a:xfrm>
              <a:off x="13735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vál 16"/>
            <p:cNvSpPr/>
            <p:nvPr/>
          </p:nvSpPr>
          <p:spPr>
            <a:xfrm>
              <a:off x="15259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vál 17"/>
            <p:cNvSpPr/>
            <p:nvPr/>
          </p:nvSpPr>
          <p:spPr>
            <a:xfrm>
              <a:off x="16783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vál 18"/>
            <p:cNvSpPr/>
            <p:nvPr/>
          </p:nvSpPr>
          <p:spPr>
            <a:xfrm>
              <a:off x="18307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vál 19"/>
            <p:cNvSpPr/>
            <p:nvPr/>
          </p:nvSpPr>
          <p:spPr>
            <a:xfrm>
              <a:off x="19831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vál 20"/>
            <p:cNvSpPr/>
            <p:nvPr/>
          </p:nvSpPr>
          <p:spPr>
            <a:xfrm>
              <a:off x="21355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vál 21"/>
            <p:cNvSpPr/>
            <p:nvPr/>
          </p:nvSpPr>
          <p:spPr>
            <a:xfrm>
              <a:off x="22879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vál 22"/>
            <p:cNvSpPr/>
            <p:nvPr/>
          </p:nvSpPr>
          <p:spPr>
            <a:xfrm>
              <a:off x="2440360" y="2924944"/>
              <a:ext cx="72492" cy="6954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</p:spTree>
    <p:extLst>
      <p:ext uri="{BB962C8B-B14F-4D97-AF65-F5344CB8AC3E}">
        <p14:creationId xmlns:p14="http://schemas.microsoft.com/office/powerpoint/2010/main" val="410064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Prezentácia na obrazovke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2" baseType="lpstr">
      <vt:lpstr>Motív Office</vt:lpstr>
      <vt:lpstr>Prezentácia programu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andy</dc:creator>
  <cp:lastModifiedBy>andy</cp:lastModifiedBy>
  <cp:revision>1</cp:revision>
  <dcterms:created xsi:type="dcterms:W3CDTF">2016-12-26T11:38:08Z</dcterms:created>
  <dcterms:modified xsi:type="dcterms:W3CDTF">2016-12-26T11:44:42Z</dcterms:modified>
</cp:coreProperties>
</file>